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8" r:id="rId2"/>
    <p:sldId id="260" r:id="rId3"/>
    <p:sldId id="270" r:id="rId4"/>
    <p:sldId id="274" r:id="rId5"/>
    <p:sldId id="273" r:id="rId6"/>
    <p:sldId id="283" r:id="rId7"/>
    <p:sldId id="284" r:id="rId8"/>
    <p:sldId id="261" r:id="rId9"/>
    <p:sldId id="286" r:id="rId10"/>
    <p:sldId id="288" r:id="rId11"/>
    <p:sldId id="314" r:id="rId12"/>
    <p:sldId id="291" r:id="rId13"/>
    <p:sldId id="292" r:id="rId14"/>
    <p:sldId id="289" r:id="rId15"/>
    <p:sldId id="315" r:id="rId16"/>
    <p:sldId id="295" r:id="rId17"/>
    <p:sldId id="316" r:id="rId18"/>
    <p:sldId id="290" r:id="rId19"/>
    <p:sldId id="317" r:id="rId20"/>
    <p:sldId id="294" r:id="rId21"/>
    <p:sldId id="296" r:id="rId22"/>
    <p:sldId id="297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293" r:id="rId33"/>
    <p:sldId id="309" r:id="rId34"/>
    <p:sldId id="310" r:id="rId35"/>
    <p:sldId id="311" r:id="rId36"/>
    <p:sldId id="312" r:id="rId37"/>
    <p:sldId id="313" r:id="rId38"/>
    <p:sldId id="318" r:id="rId39"/>
    <p:sldId id="319" r:id="rId40"/>
    <p:sldId id="320" r:id="rId41"/>
    <p:sldId id="324" r:id="rId42"/>
    <p:sldId id="321" r:id="rId43"/>
    <p:sldId id="322" r:id="rId44"/>
    <p:sldId id="323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271" r:id="rId66"/>
    <p:sldId id="349" r:id="rId67"/>
    <p:sldId id="281" r:id="rId68"/>
    <p:sldId id="276" r:id="rId69"/>
    <p:sldId id="350" r:id="rId70"/>
    <p:sldId id="351" r:id="rId71"/>
    <p:sldId id="35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8" autoAdjust="0"/>
    <p:restoredTop sz="90792" autoAdjust="0"/>
  </p:normalViewPr>
  <p:slideViewPr>
    <p:cSldViewPr snapToObjects="1">
      <p:cViewPr varScale="1">
        <p:scale>
          <a:sx n="128" d="100"/>
          <a:sy n="128" d="100"/>
        </p:scale>
        <p:origin x="-96" y="-2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3/22/14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3/22/14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Metaphore</a:t>
            </a:r>
            <a:r>
              <a:rPr lang="en-US" dirty="0" smtClean="0"/>
              <a:t>: 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Rovert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Ivie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, Jared Moore, Mike Goodrich, and Eric 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6009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4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69375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63095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276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52577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6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68672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5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86550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8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7831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27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57914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0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54839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7135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4648200" y="25908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6" name="Rectangle 105"/>
          <p:cNvSpPr/>
          <p:nvPr/>
        </p:nvSpPr>
        <p:spPr>
          <a:xfrm>
            <a:off x="4648200" y="31242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86" name="Rectangle 85"/>
          <p:cNvSpPr/>
          <p:nvPr/>
        </p:nvSpPr>
        <p:spPr>
          <a:xfrm>
            <a:off x="5791200" y="1524000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61202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0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6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69847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31543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4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98295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0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9098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>
            <a:off x="5334000" y="17503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40541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4" name="Straight Connector 113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99196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8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0600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76634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3893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3639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5715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410200" y="3352800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886200" y="1752600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133600" y="2590800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1676400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28800" y="3810000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590800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86200" y="1752600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886200" y="1752600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10200" y="3352800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6200" y="3886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2133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410200" y="1752600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38400" y="2895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Parent Search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Parent Search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09482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Battery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3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Directed Team Graph for modeling UASs</a:t>
            </a:r>
          </a:p>
          <a:p>
            <a:r>
              <a:rPr lang="en-US" dirty="0" smtClean="0"/>
              <a:t>Directed Role Graph for modeling actors</a:t>
            </a:r>
          </a:p>
          <a:p>
            <a:r>
              <a:rPr lang="en-US" dirty="0" smtClean="0"/>
              <a:t>Discrete event simulation for time</a:t>
            </a:r>
          </a:p>
          <a:p>
            <a:r>
              <a:rPr lang="en-US" dirty="0" smtClean="0"/>
              <a:t>Model checker to explore non-determinism</a:t>
            </a:r>
          </a:p>
          <a:p>
            <a:r>
              <a:rPr lang="en-US" dirty="0" smtClean="0"/>
              <a:t>Temporal, cognitive, and algorithmic workload</a:t>
            </a:r>
          </a:p>
          <a:p>
            <a:r>
              <a:rPr lang="en-US" dirty="0" err="1" smtClean="0"/>
              <a:t>WiSAR</a:t>
            </a:r>
            <a:r>
              <a:rPr lang="en-US" dirty="0" smtClean="0"/>
              <a:t> case study on two scenarios </a:t>
            </a:r>
          </a:p>
          <a:p>
            <a:endParaRPr lang="en-US" dirty="0" smtClean="0"/>
          </a:p>
          <a:p>
            <a:r>
              <a:rPr lang="en-US" dirty="0" smtClean="0"/>
              <a:t>Sensitivity study</a:t>
            </a:r>
          </a:p>
          <a:p>
            <a:r>
              <a:rPr lang="en-US" dirty="0" smtClean="0"/>
              <a:t>Field study</a:t>
            </a:r>
          </a:p>
          <a:p>
            <a:r>
              <a:rPr lang="en-US" dirty="0" smtClean="0"/>
              <a:t>More cognitive measures: parallel and multi-threaded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0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traight Connector 295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05000" y="995065"/>
            <a:ext cx="9144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25802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905000" y="17526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05000" y="22860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8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12072</TotalTime>
  <Words>2956</Words>
  <Application>Microsoft Macintosh PowerPoint</Application>
  <PresentationFormat>On-screen Show (4:3)</PresentationFormat>
  <Paragraphs>1605</Paragraphs>
  <Slides>71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Directed Team Graph</vt:lpstr>
      <vt:lpstr>Discrete Event Simulator</vt:lpstr>
      <vt:lpstr>Directed Role Graph</vt:lpstr>
      <vt:lpstr>Tabular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PowerPoint Presentation</vt:lpstr>
      <vt:lpstr>WiSAR Team Graph</vt:lpstr>
      <vt:lpstr>WiSAR Team Graph</vt:lpstr>
      <vt:lpstr>WiSAR Model Statistics</vt:lpstr>
      <vt:lpstr>Results for Target Spotted</vt:lpstr>
      <vt:lpstr>Results for Battery Failure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207</cp:revision>
  <dcterms:created xsi:type="dcterms:W3CDTF">2011-06-18T17:31:48Z</dcterms:created>
  <dcterms:modified xsi:type="dcterms:W3CDTF">2014-03-23T16:08:54Z</dcterms:modified>
</cp:coreProperties>
</file>